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02D80-3906-49B1-8591-B4A5FE6AD56E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DAA7E-6831-4976-8B34-7894073D7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455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"Literacy." Def. 2.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Google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Google. Web. 22 Apr. 2012. &lt;https://www.google.com/#hl=en&amp;q=literacy&amp;tbs=dfn:1&amp;tbo=u&amp;sa=X&amp;ei=qBqUT6q1A4bbggfCo8nWBA&amp;sqi=2&amp;ved=0CCgQkQ4&amp;fp=1&amp;bav=on.2,or.r_gc.r_pw.r_cp.r_qf.,cf.osb&amp;cad=b&gt;.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DAA7E-6831-4976-8B34-7894073D77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051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Did You Know 3.0 (Official Video Edition)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By Karl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Fisch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Adapt. Scott McLeod.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YouTube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YouTube, 2 Mar. 2010. Web. 22 Apr. 2012. &lt;http://youtu.be/jp_oyHY5bug&gt;.</a:t>
            </a:r>
          </a:p>
          <a:p>
            <a:endParaRPr lang="en-US" dirty="0" smtClean="0"/>
          </a:p>
          <a:p>
            <a:r>
              <a:rPr lang="en-US" dirty="0" err="1" smtClean="0"/>
              <a:t>Thaves</a:t>
            </a:r>
            <a:r>
              <a:rPr lang="en-US" dirty="0" smtClean="0"/>
              <a:t>, Bob. </a:t>
            </a:r>
            <a:r>
              <a:rPr lang="en-US" u="sng" dirty="0" smtClean="0"/>
              <a:t>Frank &amp; Ernest</a:t>
            </a:r>
            <a:r>
              <a:rPr lang="en-US" dirty="0" smtClean="0"/>
              <a:t>. </a:t>
            </a:r>
            <a:r>
              <a:rPr lang="en-US" u="sng" dirty="0" smtClean="0"/>
              <a:t>The State Journal-Register</a:t>
            </a:r>
            <a:r>
              <a:rPr lang="en-US" dirty="0" smtClean="0"/>
              <a:t>. (Springfield, IL). 20 April 2012, Univ./</a:t>
            </a:r>
            <a:r>
              <a:rPr lang="en-US" dirty="0" err="1" smtClean="0"/>
              <a:t>Uclick</a:t>
            </a:r>
            <a:r>
              <a:rPr lang="en-US" dirty="0" smtClean="0"/>
              <a:t>  for UFS,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DAA7E-6831-4976-8B34-7894073D77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58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"TRAILS."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Tool for Real-time Assessment of Information Literacy Skills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Kent State University Libraries, 2012. Web. 22 Apr. 2012. &lt;http://www.trails-9.org/&gt;.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DAA7E-6831-4976-8B34-7894073D77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465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"ELA Common Core Standards."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Illinois State Board of Education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Illinois State Board of Education. Web. 22 Apr. 2012. &lt;http://www.isbe.net/common_core/pdf/ELA_common_core_standards.pdf&gt;.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"I-SAIL 2011."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Illinois School Library Media Association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Illinois School Library Media Association, 20 Oct. 2011. Web. 22 Apr. 2012. &lt;http://www.islma.org/ISAIL.htm&gt;.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"Standards for the 21st-Century Learner."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American Association of School Librarians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American Library Association, 2007. Web. 22 Apr. 2012. &lt;http://www.ala.org/aasl/sites/ala.org.aasl/files/content/guidelinesandstandards/learningstandards/AASL_Learning_Standards_2007.pdf&gt;.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DAA7E-6831-4976-8B34-7894073D77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134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jp_oyHY5bu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ails-9.org/index.php?page=home" TargetMode="External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lma.org/ISAIL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sbe.net/common_core/pdf/ELA_common_core_standards.pdf" TargetMode="External"/><Relationship Id="rId4" Type="http://schemas.openxmlformats.org/officeDocument/2006/relationships/hyperlink" Target="http://www.ala.org/aasl/sites/ala.org.aasl/files/content/guidelinesandstandards/learningstandards/AASL_Learning_Standards_2007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Information Literacy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Superintendent’s Parent Advisory Council</a:t>
            </a:r>
          </a:p>
          <a:p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By Betsy Cox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864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Information Literacy?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u="sng" dirty="0" smtClean="0"/>
              <a:t>Literacy</a:t>
            </a:r>
            <a:r>
              <a:rPr lang="en-US" dirty="0" smtClean="0"/>
              <a:t> – “competence or knowledge in a specified area” (Google)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u="sng" dirty="0" smtClean="0"/>
              <a:t>Information Literacy</a:t>
            </a:r>
            <a:r>
              <a:rPr lang="en-US" dirty="0" smtClean="0"/>
              <a:t> – knowledge of information; what knowledge is needed, the best source of that information, how to find the information, how to discern its value, and how to use the information ethically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82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5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do students need Information Literacy skills?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en-US" dirty="0" smtClean="0"/>
          </a:p>
          <a:p>
            <a:r>
              <a:rPr lang="en-US" dirty="0" smtClean="0"/>
              <a:t>YouTube Video </a:t>
            </a:r>
            <a:r>
              <a:rPr lang="en-US" dirty="0" smtClean="0">
                <a:hlinkClick r:id="rId3"/>
              </a:rPr>
              <a:t>“Did You Know 3.0”</a:t>
            </a:r>
          </a:p>
          <a:p>
            <a:endParaRPr lang="en-US" dirty="0">
              <a:hlinkClick r:id="rId3"/>
            </a:endParaRPr>
          </a:p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" r="2229" b="4056"/>
          <a:stretch/>
        </p:blipFill>
        <p:spPr>
          <a:xfrm>
            <a:off x="1293091" y="3733800"/>
            <a:ext cx="6622474" cy="190961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867400" y="5791200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                 (</a:t>
            </a:r>
            <a:r>
              <a:rPr lang="en-US" sz="1200" dirty="0" err="1" smtClean="0"/>
              <a:t>Thaves</a:t>
            </a:r>
            <a:r>
              <a:rPr lang="en-US" sz="1200" dirty="0" smtClean="0"/>
              <a:t>, 2012)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1252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8112"/>
          </a:xfrm>
        </p:spPr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 smtClean="0"/>
              <a:t>are </a:t>
            </a:r>
            <a:r>
              <a:rPr lang="en-US" dirty="0" smtClean="0"/>
              <a:t>examples of Information Literacy skills?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3"/>
            </a:endParaRPr>
          </a:p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TRAILS Assessment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7"/>
          <a:stretch/>
        </p:blipFill>
        <p:spPr>
          <a:xfrm rot="20972727">
            <a:off x="402626" y="3748348"/>
            <a:ext cx="2084586" cy="2639305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0" t="5870" r="-473" b="4975"/>
          <a:stretch/>
        </p:blipFill>
        <p:spPr>
          <a:xfrm rot="5843081">
            <a:off x="6118837" y="3143164"/>
            <a:ext cx="3011088" cy="2333740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941"/>
          <a:stretch/>
        </p:blipFill>
        <p:spPr>
          <a:xfrm>
            <a:off x="2672423" y="4280943"/>
            <a:ext cx="3505200" cy="2262388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47464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5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are the standards for Information Literacy?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810000"/>
          </a:xfrm>
        </p:spPr>
        <p:txBody>
          <a:bodyPr/>
          <a:lstStyle/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I-SAIL</a:t>
            </a:r>
            <a:r>
              <a:rPr lang="en-US" dirty="0" smtClean="0"/>
              <a:t> – Illinois Standards Aligned Instruction for Libraries</a:t>
            </a:r>
          </a:p>
          <a:p>
            <a:r>
              <a:rPr lang="en-US" dirty="0" smtClean="0"/>
              <a:t>American Association of School Librarians - </a:t>
            </a:r>
            <a:r>
              <a:rPr lang="en-US" dirty="0" smtClean="0">
                <a:hlinkClick r:id="rId4"/>
              </a:rPr>
              <a:t>Standards for the 21st Century Learner</a:t>
            </a:r>
            <a:endParaRPr lang="en-US" dirty="0" smtClean="0"/>
          </a:p>
          <a:p>
            <a:r>
              <a:rPr lang="en-US" dirty="0" smtClean="0"/>
              <a:t>Common Core Standards - </a:t>
            </a:r>
            <a:r>
              <a:rPr lang="en-US" dirty="0" smtClean="0">
                <a:hlinkClick r:id="rId5"/>
              </a:rPr>
              <a:t>Illinois Learning Standards for English Language Arts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70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5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can the school district support Information Literacy?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8862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Adequate budget for the library program.</a:t>
            </a:r>
          </a:p>
          <a:p>
            <a:r>
              <a:rPr lang="en-US" dirty="0" smtClean="0"/>
              <a:t>Positions for library media specialists.</a:t>
            </a:r>
          </a:p>
          <a:p>
            <a:pPr lvl="1"/>
            <a:r>
              <a:rPr lang="en-US" dirty="0" smtClean="0"/>
              <a:t>Multiple days at each school.</a:t>
            </a:r>
          </a:p>
          <a:p>
            <a:r>
              <a:rPr lang="en-US" dirty="0" smtClean="0"/>
              <a:t>Curriculum for Information Literacy.</a:t>
            </a:r>
          </a:p>
          <a:p>
            <a:r>
              <a:rPr lang="en-US" dirty="0" smtClean="0"/>
              <a:t>Time for collaboration.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76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752600"/>
            <a:ext cx="662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 smtClean="0"/>
              <a:t>Question/Answer Session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524000" y="4191000"/>
            <a:ext cx="6553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Thank you for listening to my presentation and for supporting Springfield Public Schools.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09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558</TotalTime>
  <Words>416</Words>
  <Application>Microsoft Office PowerPoint</Application>
  <PresentationFormat>On-screen Show (4:3)</PresentationFormat>
  <Paragraphs>54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Information Literacy</vt:lpstr>
      <vt:lpstr>What is Information Literacy?</vt:lpstr>
      <vt:lpstr>Why do students need Information Literacy skills?</vt:lpstr>
      <vt:lpstr>What are examples of Information Literacy skills?</vt:lpstr>
      <vt:lpstr>What are the standards for Information Literacy?</vt:lpstr>
      <vt:lpstr>How can the school district support Information Literacy?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Betsy</dc:creator>
  <cp:lastModifiedBy>Betsy</cp:lastModifiedBy>
  <cp:revision>19</cp:revision>
  <dcterms:created xsi:type="dcterms:W3CDTF">2012-04-22T15:33:41Z</dcterms:created>
  <dcterms:modified xsi:type="dcterms:W3CDTF">2012-04-23T01:44:57Z</dcterms:modified>
</cp:coreProperties>
</file>